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660"/>
  </p:normalViewPr>
  <p:slideViewPr>
    <p:cSldViewPr snapToGrid="0">
      <p:cViewPr>
        <p:scale>
          <a:sx n="60" d="100"/>
          <a:sy n="60" d="100"/>
        </p:scale>
        <p:origin x="101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30/09/2024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88" y="1947869"/>
            <a:ext cx="7654729" cy="4887366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informa a la ciudadanía que durante el mes de </a:t>
            </a:r>
            <a:r>
              <a:rPr lang="es-MX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Septiembre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1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</a:t>
            </a:r>
            <a:r>
              <a:rPr lang="es-MX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 Contraloría Interna, </a:t>
            </a:r>
            <a:r>
              <a:rPr lang="es-MX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participó en un (01) acto protocolario de Entrega-Recepción siendo el siguiente: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- El día </a:t>
            </a:r>
            <a:r>
              <a:rPr lang="es-MX" sz="1800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once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(11) de septiembre del año dos mil veinticuatro (2024) a las once horas (11:00) se llevó a cabo en las oficinas del Instituto Electoral de Coahuila, acto protocolario de Entrega por motivo del </a:t>
            </a:r>
            <a:r>
              <a:rPr lang="es-MX" sz="18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Mario Alberto Ibarra Valenciano, ha sido sujeto en su carácter de Coordinador de </a:t>
            </a:r>
            <a:r>
              <a:rPr lang="es-MX" sz="18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Webmaster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y Redes Sociales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la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Gabriela Magali González Guerra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Coordinadora de </a:t>
            </a:r>
            <a:r>
              <a:rPr lang="es-MX" sz="18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Webmaster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y Redes Sociales 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</a:t>
            </a:r>
            <a:r>
              <a:rPr lang="es-MX" sz="1800" b="1" dirty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Blanco Guerra, Secretario Ejecutivo </a:t>
            </a:r>
            <a:r>
              <a:rPr lang="es-MX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Instituto Electoral de Coahuila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para ocupar la titularidad del cargo mencionado</a:t>
            </a:r>
            <a:r>
              <a:rPr lang="es-MX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MX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179705" lvl="0" algn="just">
              <a:lnSpc>
                <a:spcPct val="150000"/>
              </a:lnSpc>
              <a:spcBef>
                <a:spcPts val="0"/>
              </a:spcBef>
            </a:pPr>
            <a:endParaRPr lang="es-MX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80340" marR="179705" algn="just">
              <a:lnSpc>
                <a:spcPct val="150000"/>
              </a:lnSpc>
              <a:spcBef>
                <a:spcPts val="0"/>
              </a:spcBef>
            </a:pPr>
            <a:r>
              <a:rPr lang="es-MX" sz="17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847537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5023603" y="89426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194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Lucero Roldán</cp:lastModifiedBy>
  <cp:revision>83</cp:revision>
  <dcterms:created xsi:type="dcterms:W3CDTF">2018-06-11T17:30:58Z</dcterms:created>
  <dcterms:modified xsi:type="dcterms:W3CDTF">2024-09-30T16:15:23Z</dcterms:modified>
</cp:coreProperties>
</file>